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7432000" cy="32918400"/>
  <p:notesSz cx="32918400" cy="5120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itchFamily="34" charset="0"/>
        <a:ea typeface="MS PGothic" pitchFamily="34" charset="-128"/>
        <a:cs typeface="+mn-cs"/>
      </a:defRPr>
    </a:lvl5pPr>
    <a:lvl6pPr marL="2286000" algn="r" defTabSz="914400" rtl="1" eaLnBrk="1" latinLnBrk="0" hangingPunct="1">
      <a:defRPr sz="3200" kern="1200">
        <a:solidFill>
          <a:schemeClr val="tx1"/>
        </a:solidFill>
        <a:latin typeface="Helvetica" pitchFamily="34" charset="0"/>
        <a:ea typeface="MS PGothic" pitchFamily="34" charset="-128"/>
        <a:cs typeface="+mn-cs"/>
      </a:defRPr>
    </a:lvl6pPr>
    <a:lvl7pPr marL="2743200" algn="r" defTabSz="914400" rtl="1" eaLnBrk="1" latinLnBrk="0" hangingPunct="1">
      <a:defRPr sz="3200" kern="1200">
        <a:solidFill>
          <a:schemeClr val="tx1"/>
        </a:solidFill>
        <a:latin typeface="Helvetica" pitchFamily="34" charset="0"/>
        <a:ea typeface="MS PGothic" pitchFamily="34" charset="-128"/>
        <a:cs typeface="+mn-cs"/>
      </a:defRPr>
    </a:lvl7pPr>
    <a:lvl8pPr marL="3200400" algn="r" defTabSz="914400" rtl="1" eaLnBrk="1" latinLnBrk="0" hangingPunct="1">
      <a:defRPr sz="3200" kern="1200">
        <a:solidFill>
          <a:schemeClr val="tx1"/>
        </a:solidFill>
        <a:latin typeface="Helvetica" pitchFamily="34" charset="0"/>
        <a:ea typeface="MS PGothic" pitchFamily="34" charset="-128"/>
        <a:cs typeface="+mn-cs"/>
      </a:defRPr>
    </a:lvl8pPr>
    <a:lvl9pPr marL="3657600" algn="r" defTabSz="914400" rtl="1" eaLnBrk="1" latinLnBrk="0" hangingPunct="1">
      <a:defRPr sz="3200" kern="1200">
        <a:solidFill>
          <a:schemeClr val="tx1"/>
        </a:solidFill>
        <a:latin typeface="Helvetica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7">
          <p15:clr>
            <a:srgbClr val="A4A3A4"/>
          </p15:clr>
        </p15:guide>
        <p15:guide id="2" orient="horz" pos="19632">
          <p15:clr>
            <a:srgbClr val="A4A3A4"/>
          </p15:clr>
        </p15:guide>
        <p15:guide id="3" orient="horz" pos="3729">
          <p15:clr>
            <a:srgbClr val="A4A3A4"/>
          </p15:clr>
        </p15:guide>
        <p15:guide id="4" orient="horz" pos="2129">
          <p15:clr>
            <a:srgbClr val="A4A3A4"/>
          </p15:clr>
        </p15:guide>
        <p15:guide id="5" pos="3985">
          <p15:clr>
            <a:srgbClr val="A4A3A4"/>
          </p15:clr>
        </p15:guide>
        <p15:guide id="6" pos="4506">
          <p15:clr>
            <a:srgbClr val="A4A3A4"/>
          </p15:clr>
        </p15:guide>
        <p15:guide id="7" pos="8202">
          <p15:clr>
            <a:srgbClr val="A4A3A4"/>
          </p15:clr>
        </p15:guide>
        <p15:guide id="8" pos="13144">
          <p15:clr>
            <a:srgbClr val="A4A3A4"/>
          </p15:clr>
        </p15:guide>
        <p15:guide id="9" pos="616">
          <p15:clr>
            <a:srgbClr val="A4A3A4"/>
          </p15:clr>
        </p15:guide>
        <p15:guide id="10" pos="8748">
          <p15:clr>
            <a:srgbClr val="A4A3A4"/>
          </p15:clr>
        </p15:guide>
        <p15:guide id="11" pos="12623">
          <p15:clr>
            <a:srgbClr val="A4A3A4"/>
          </p15:clr>
        </p15:guide>
        <p15:guide id="12" pos="165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3484"/>
    <a:srgbClr val="FFFFCC"/>
    <a:srgbClr val="045F3D"/>
    <a:srgbClr val="D6E76F"/>
    <a:srgbClr val="C4D959"/>
    <a:srgbClr val="3399FF"/>
    <a:srgbClr val="FF1769"/>
    <a:srgbClr val="1A60A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1675" y="19"/>
      </p:cViewPr>
      <p:guideLst>
        <p:guide orient="horz" pos="717"/>
        <p:guide orient="horz" pos="19632"/>
        <p:guide orient="horz" pos="3729"/>
        <p:guide orient="horz" pos="2129"/>
        <p:guide pos="3985"/>
        <p:guide pos="4506"/>
        <p:guide pos="8202"/>
        <p:guide pos="13144"/>
        <p:guide pos="616"/>
        <p:guide pos="8748"/>
        <p:guide pos="12623"/>
        <p:guide pos="165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4FE355D-C350-4795-9D5E-1C5234E19E49}" type="datetime1">
              <a:rPr lang="en-US"/>
              <a:pPr>
                <a:defRPr/>
              </a:pPr>
              <a:t>12/29/2025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58200" y="3840163"/>
            <a:ext cx="1600200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EE7B6005-757E-4BCC-965F-CBA6A1C70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11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</a:rPr>
              <a:t>Copyright Colin Purrington (</a:t>
            </a:r>
            <a:r>
              <a:rPr lang="en-US" sz="9600">
                <a:solidFill>
                  <a:srgbClr val="000000"/>
                </a:solidFill>
                <a:latin typeface="Times New Roman" pitchFamily="18" charset="0"/>
                <a:cs typeface="Calibri" pitchFamily="34" charset="0"/>
              </a:rPr>
              <a:t>http://colinpurrington.com/tips/academic/posterdesign).</a:t>
            </a:r>
            <a:endParaRPr lang="en-US" sz="9600">
              <a:solidFill>
                <a:srgbClr val="000000"/>
              </a:solidFill>
            </a:endParaRPr>
          </a:p>
        </p:txBody>
      </p:sp>
      <p:sp>
        <p:nvSpPr>
          <p:cNvPr id="410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241C904-71C6-41D7-BF3B-238EB0FF80E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231" y="10226675"/>
            <a:ext cx="23317540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460" y="18653126"/>
            <a:ext cx="19203080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6EE8E-7474-4C40-8F68-9A48D2B068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21C66-AEB2-440C-B32C-B28A762A0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545811" y="2925763"/>
            <a:ext cx="5828960" cy="263350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230" y="2925763"/>
            <a:ext cx="17406938" cy="2633503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EFF87-A494-4BC3-B82E-CD3BBD70BE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E0504-9233-4BB0-9CFB-44A423082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21153439"/>
            <a:ext cx="23317540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13952539"/>
            <a:ext cx="23317540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7A22F-877B-4684-AEE8-515E35AD6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231" y="9510714"/>
            <a:ext cx="11617948" cy="1975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56821" y="9510714"/>
            <a:ext cx="11617949" cy="1975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2AC7C-265F-4948-85BB-D14782C97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771" y="1317625"/>
            <a:ext cx="2468846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770" y="7369176"/>
            <a:ext cx="12120563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770" y="10439401"/>
            <a:ext cx="12120563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415" y="7369176"/>
            <a:ext cx="12124815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415" y="10439401"/>
            <a:ext cx="12124815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1D1F5-5419-49D6-BE0B-0F6AF56C5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DF7F3-43E7-4835-9EBC-7FAC94E3E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F09D8-7454-42A9-956B-295761058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770" y="1311275"/>
            <a:ext cx="9024938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4980" y="1311276"/>
            <a:ext cx="1533525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770" y="6888163"/>
            <a:ext cx="9024938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D792F-A609-4E94-9DA4-25CB5E47C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523" y="23042563"/>
            <a:ext cx="16459540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523" y="2941639"/>
            <a:ext cx="16459540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523" y="25763539"/>
            <a:ext cx="16459540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04C1A-7BB5-4B37-9B77-DB1954148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7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925763"/>
            <a:ext cx="23317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9510713"/>
            <a:ext cx="23317200" cy="1975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57400" y="29992638"/>
            <a:ext cx="5715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372600" y="29992638"/>
            <a:ext cx="86868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9659600" y="29992638"/>
            <a:ext cx="5715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90F81A-DFC0-4266-AD8C-43FB9D78E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5113" rtl="0" eaLnBrk="1" fontAlgn="base" hangingPunct="1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075113" rtl="0" eaLnBrk="1" fontAlgn="base" hangingPunct="1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2pPr>
      <a:lvl3pPr algn="ctr" defTabSz="4075113" rtl="0" eaLnBrk="1" fontAlgn="base" hangingPunct="1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3pPr>
      <a:lvl4pPr algn="ctr" defTabSz="4075113" rtl="0" eaLnBrk="1" fontAlgn="base" hangingPunct="1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4pPr>
      <a:lvl5pPr algn="ctr" defTabSz="4075113" rtl="0" eaLnBrk="1" fontAlgn="base" hangingPunct="1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075113" rtl="0" eaLnBrk="1" fontAlgn="base" hangingPunct="1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</a:defRPr>
      </a:lvl6pPr>
      <a:lvl7pPr marL="914400" algn="ctr" defTabSz="4075113" rtl="0" eaLnBrk="1" fontAlgn="base" hangingPunct="1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</a:defRPr>
      </a:lvl7pPr>
      <a:lvl8pPr marL="1371600" algn="ctr" defTabSz="4075113" rtl="0" eaLnBrk="1" fontAlgn="base" hangingPunct="1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</a:defRPr>
      </a:lvl8pPr>
      <a:lvl9pPr marL="1828800" algn="ctr" defTabSz="4075113" rtl="0" eaLnBrk="1" fontAlgn="base" hangingPunct="1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Times New Roman" pitchFamily="-65" charset="0"/>
        </a:defRPr>
      </a:lvl9pPr>
    </p:titleStyle>
    <p:bodyStyle>
      <a:lvl1pPr marL="1528763" indent="-1528763" algn="l" defTabSz="4075113" rtl="0" eaLnBrk="1" fontAlgn="base" hangingPunct="1">
        <a:spcBef>
          <a:spcPct val="20000"/>
        </a:spcBef>
        <a:spcAft>
          <a:spcPct val="0"/>
        </a:spcAft>
        <a:buChar char="•"/>
        <a:defRPr sz="143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3311525" indent="-1273175" algn="l" defTabSz="4075113" rtl="0" eaLnBrk="1" fontAlgn="base" hangingPunct="1">
        <a:spcBef>
          <a:spcPct val="20000"/>
        </a:spcBef>
        <a:spcAft>
          <a:spcPct val="0"/>
        </a:spcAft>
        <a:buChar char="–"/>
        <a:defRPr sz="12500">
          <a:solidFill>
            <a:schemeClr val="tx1"/>
          </a:solidFill>
          <a:latin typeface="+mn-lt"/>
          <a:ea typeface="MS PGothic" pitchFamily="34" charset="-128"/>
        </a:defRPr>
      </a:lvl2pPr>
      <a:lvl3pPr marL="5094288" indent="-1019175" algn="l" defTabSz="4075113" rtl="0" eaLnBrk="1" fontAlgn="base" hangingPunct="1">
        <a:spcBef>
          <a:spcPct val="20000"/>
        </a:spcBef>
        <a:spcAft>
          <a:spcPct val="0"/>
        </a:spcAft>
        <a:buChar char="•"/>
        <a:defRPr sz="10700">
          <a:solidFill>
            <a:schemeClr val="tx1"/>
          </a:solidFill>
          <a:latin typeface="+mn-lt"/>
          <a:ea typeface="MS PGothic" pitchFamily="34" charset="-128"/>
        </a:defRPr>
      </a:lvl3pPr>
      <a:lvl4pPr marL="7132638" indent="-1019175" algn="l" defTabSz="4075113" rtl="0" eaLnBrk="1" fontAlgn="base" hangingPunct="1">
        <a:spcBef>
          <a:spcPct val="20000"/>
        </a:spcBef>
        <a:spcAft>
          <a:spcPct val="0"/>
        </a:spcAft>
        <a:buChar char="–"/>
        <a:defRPr sz="8900">
          <a:solidFill>
            <a:schemeClr val="tx1"/>
          </a:solidFill>
          <a:latin typeface="+mn-lt"/>
          <a:ea typeface="MS PGothic" pitchFamily="34" charset="-128"/>
        </a:defRPr>
      </a:lvl4pPr>
      <a:lvl5pPr marL="9169400" indent="-1017588" algn="l" defTabSz="4075113" rtl="0" eaLnBrk="1" fontAlgn="base" hangingPunct="1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  <a:ea typeface="MS PGothic" pitchFamily="34" charset="-128"/>
        </a:defRPr>
      </a:lvl5pPr>
      <a:lvl6pPr marL="9626600" indent="-1017588" algn="l" defTabSz="4075113" rtl="0" eaLnBrk="1" fontAlgn="base" hangingPunct="1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  <a:ea typeface="ＭＳ Ｐゴシック" pitchFamily="-65" charset="-128"/>
        </a:defRPr>
      </a:lvl6pPr>
      <a:lvl7pPr marL="10083800" indent="-1017588" algn="l" defTabSz="4075113" rtl="0" eaLnBrk="1" fontAlgn="base" hangingPunct="1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  <a:ea typeface="ＭＳ Ｐゴシック" pitchFamily="-65" charset="-128"/>
        </a:defRPr>
      </a:lvl7pPr>
      <a:lvl8pPr marL="10541000" indent="-1017588" algn="l" defTabSz="4075113" rtl="0" eaLnBrk="1" fontAlgn="base" hangingPunct="1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  <a:ea typeface="ＭＳ Ｐゴシック" pitchFamily="-65" charset="-128"/>
        </a:defRPr>
      </a:lvl8pPr>
      <a:lvl9pPr marL="10998200" indent="-1017588" algn="l" defTabSz="4075113" rtl="0" eaLnBrk="1" fontAlgn="base" hangingPunct="1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0"/>
          <p:cNvSpPr>
            <a:spLocks noChangeArrowheads="1"/>
          </p:cNvSpPr>
          <p:nvPr/>
        </p:nvSpPr>
        <p:spPr bwMode="auto">
          <a:xfrm>
            <a:off x="0" y="0"/>
            <a:ext cx="27432000" cy="32918400"/>
          </a:xfrm>
          <a:prstGeom prst="rect">
            <a:avLst/>
          </a:prstGeom>
          <a:solidFill>
            <a:schemeClr val="bg1"/>
          </a:solidFill>
          <a:ln w="9525">
            <a:solidFill>
              <a:srgbClr val="D8D8D8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ar-EG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1035050" y="7126514"/>
            <a:ext cx="18292763" cy="4799013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/>
          <a:p>
            <a:pPr eaLnBrk="1" hangingPunct="1">
              <a:spcBef>
                <a:spcPct val="50000"/>
              </a:spcBef>
              <a:tabLst>
                <a:tab pos="500063" algn="l"/>
              </a:tabLst>
            </a:pPr>
            <a:r>
              <a:rPr lang="en-US" sz="4800" b="1" dirty="0">
                <a:latin typeface="Calibri" pitchFamily="34" charset="0"/>
              </a:rPr>
              <a:t>Introduction, Objectives, Materials &amp; Processes</a:t>
            </a:r>
          </a:p>
          <a:p>
            <a:pPr eaLnBrk="1" hangingPunct="1">
              <a:spcBef>
                <a:spcPct val="10000"/>
              </a:spcBef>
              <a:tabLst>
                <a:tab pos="500063" algn="l"/>
              </a:tabLst>
            </a:pPr>
            <a:r>
              <a:rPr lang="en-US" altLang="ja-JP" sz="2800" dirty="0">
                <a:latin typeface="Times New Roman" pitchFamily="18" charset="0"/>
              </a:rPr>
              <a:t>Write your content here </a:t>
            </a:r>
          </a:p>
          <a:p>
            <a:pPr eaLnBrk="1" hangingPunct="1">
              <a:spcBef>
                <a:spcPct val="10000"/>
              </a:spcBef>
              <a:tabLst>
                <a:tab pos="500063" algn="l"/>
              </a:tabLst>
            </a:pPr>
            <a:r>
              <a:rPr lang="en-US" sz="2800" dirty="0">
                <a:latin typeface="Times New Roman" pitchFamily="18" charset="0"/>
              </a:rPr>
              <a:t>		</a:t>
            </a:r>
            <a:endParaRPr lang="en-US" sz="2800" i="1" dirty="0">
              <a:solidFill>
                <a:schemeClr val="accent2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10000"/>
              </a:spcBef>
              <a:tabLst>
                <a:tab pos="500063" algn="l"/>
              </a:tabLst>
            </a:pPr>
            <a:endParaRPr lang="en-US" sz="2800" dirty="0">
              <a:latin typeface="Times New Roman" pitchFamily="18" charset="0"/>
            </a:endParaRPr>
          </a:p>
        </p:txBody>
      </p:sp>
      <p:sp>
        <p:nvSpPr>
          <p:cNvPr id="2052" name="Text Box 16"/>
          <p:cNvSpPr txBox="1">
            <a:spLocks noChangeArrowheads="1"/>
          </p:cNvSpPr>
          <p:nvPr/>
        </p:nvSpPr>
        <p:spPr bwMode="auto">
          <a:xfrm>
            <a:off x="1063625" y="26694039"/>
            <a:ext cx="25265063" cy="156527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/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000000"/>
                </a:solidFill>
                <a:latin typeface="Calibri" pitchFamily="34" charset="0"/>
              </a:rPr>
              <a:t>Acknowledgments</a:t>
            </a:r>
          </a:p>
          <a:p>
            <a:pPr eaLnBrk="1" hangingPunct="1">
              <a:spcBef>
                <a:spcPct val="10000"/>
              </a:spcBef>
            </a:pPr>
            <a:r>
              <a:rPr lang="en-US" sz="2800">
                <a:latin typeface="Times New Roman" pitchFamily="18" charset="0"/>
              </a:rPr>
              <a:t>Write your content here </a:t>
            </a:r>
          </a:p>
          <a:p>
            <a:pPr eaLnBrk="1" hangingPunct="1">
              <a:spcBef>
                <a:spcPct val="10000"/>
              </a:spcBef>
            </a:pPr>
            <a:r>
              <a:rPr lang="en-US" sz="2800">
                <a:latin typeface="Times New Roman" pitchFamily="18" charset="0"/>
              </a:rPr>
              <a:t>. </a:t>
            </a:r>
          </a:p>
        </p:txBody>
      </p:sp>
      <p:sp>
        <p:nvSpPr>
          <p:cNvPr id="2053" name="Text Box 12"/>
          <p:cNvSpPr txBox="1">
            <a:spLocks noChangeArrowheads="1"/>
          </p:cNvSpPr>
          <p:nvPr/>
        </p:nvSpPr>
        <p:spPr bwMode="auto">
          <a:xfrm>
            <a:off x="1071563" y="12809764"/>
            <a:ext cx="18256250" cy="131159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/>
          <a:p>
            <a:pPr eaLnBrk="1" hangingPunct="1">
              <a:tabLst>
                <a:tab pos="500063" algn="l"/>
              </a:tabLst>
            </a:pPr>
            <a:r>
              <a:rPr lang="en-US" sz="4800" b="1">
                <a:solidFill>
                  <a:srgbClr val="000000"/>
                </a:solidFill>
                <a:latin typeface="Calibri" pitchFamily="34" charset="0"/>
              </a:rPr>
              <a:t>Results/ Diagrams/ Photographs</a:t>
            </a:r>
          </a:p>
          <a:p>
            <a:pPr eaLnBrk="1" hangingPunct="1">
              <a:spcBef>
                <a:spcPct val="10000"/>
              </a:spcBef>
              <a:tabLst>
                <a:tab pos="500063" algn="l"/>
              </a:tabLst>
            </a:pPr>
            <a:r>
              <a:rPr lang="en-US" sz="2800">
                <a:latin typeface="Times New Roman" pitchFamily="18" charset="0"/>
              </a:rPr>
              <a:t>Write your content here </a:t>
            </a:r>
          </a:p>
        </p:txBody>
      </p:sp>
      <p:sp>
        <p:nvSpPr>
          <p:cNvPr id="2054" name="Text Box 13"/>
          <p:cNvSpPr txBox="1">
            <a:spLocks noChangeArrowheads="1"/>
          </p:cNvSpPr>
          <p:nvPr/>
        </p:nvSpPr>
        <p:spPr bwMode="auto">
          <a:xfrm>
            <a:off x="20180300" y="7075714"/>
            <a:ext cx="6094413" cy="9107488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/>
          <a:p>
            <a:pPr eaLnBrk="1" hangingPunct="1">
              <a:spcBef>
                <a:spcPct val="50000"/>
              </a:spcBef>
              <a:tabLst>
                <a:tab pos="635000" algn="l"/>
              </a:tabLst>
            </a:pPr>
            <a:r>
              <a:rPr lang="en-US" sz="4400" b="1">
                <a:solidFill>
                  <a:srgbClr val="000000"/>
                </a:solidFill>
                <a:latin typeface="Calibri" pitchFamily="34" charset="0"/>
              </a:rPr>
              <a:t>Conclusions</a:t>
            </a:r>
          </a:p>
          <a:p>
            <a:pPr eaLnBrk="1" hangingPunct="1">
              <a:spcBef>
                <a:spcPct val="10000"/>
              </a:spcBef>
              <a:tabLst>
                <a:tab pos="635000" algn="l"/>
              </a:tabLst>
            </a:pPr>
            <a:r>
              <a:rPr lang="en-US" sz="2800">
                <a:latin typeface="Times New Roman" pitchFamily="18" charset="0"/>
              </a:rPr>
              <a:t>Write your content here </a:t>
            </a:r>
          </a:p>
        </p:txBody>
      </p:sp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849313" y="4446814"/>
            <a:ext cx="25553987" cy="240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74320" tIns="274320" rIns="274320" bIns="274320" anchor="ctr">
            <a:spAutoFit/>
          </a:bodyPr>
          <a:lstStyle/>
          <a:p>
            <a:pPr algn="ctr" eaLnBrk="1" hangingPunct="1"/>
            <a:r>
              <a:rPr lang="en-US" sz="6000" b="1" dirty="0">
                <a:solidFill>
                  <a:srgbClr val="00B050"/>
                </a:solidFill>
                <a:latin typeface="Calibri" pitchFamily="34" charset="0"/>
              </a:rPr>
              <a:t>Author, Author, and Author</a:t>
            </a:r>
            <a:br>
              <a:rPr lang="en-US" sz="6000" b="1" dirty="0">
                <a:latin typeface="Calibri" pitchFamily="34" charset="0"/>
              </a:rPr>
            </a:br>
            <a:r>
              <a:rPr lang="en-US" sz="6000" dirty="0">
                <a:latin typeface="Calibri" pitchFamily="34" charset="0"/>
              </a:rPr>
              <a:t>Address(</a:t>
            </a:r>
            <a:r>
              <a:rPr lang="en-US" sz="6000" dirty="0" err="1">
                <a:latin typeface="Calibri" pitchFamily="34" charset="0"/>
              </a:rPr>
              <a:t>es</a:t>
            </a:r>
            <a:r>
              <a:rPr lang="en-US" sz="6000" dirty="0">
                <a:latin typeface="Calibri" pitchFamily="34" charset="0"/>
              </a:rPr>
              <a:t>) &amp; emails</a:t>
            </a: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20242213" y="16983302"/>
            <a:ext cx="6088062" cy="8878887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/>
          <a:p>
            <a:pPr marL="500063" indent="-500063" eaLnBrk="1" hangingPunct="1">
              <a:spcBef>
                <a:spcPct val="50000"/>
              </a:spcBef>
            </a:pPr>
            <a:r>
              <a:rPr lang="en-US" sz="4400" b="1" dirty="0">
                <a:solidFill>
                  <a:srgbClr val="000000"/>
                </a:solidFill>
                <a:latin typeface="Calibri" pitchFamily="34" charset="0"/>
              </a:rPr>
              <a:t>References</a:t>
            </a:r>
          </a:p>
          <a:p>
            <a:pPr marL="500063" indent="-500063" eaLnBrk="1" hangingPunct="1"/>
            <a:r>
              <a:rPr lang="en-US" sz="2800" dirty="0">
                <a:latin typeface="Times New Roman" pitchFamily="18" charset="0"/>
              </a:rPr>
              <a:t>Write your references here</a:t>
            </a:r>
          </a:p>
          <a:p>
            <a:pPr marL="500063" indent="-500063" eaLnBrk="1" hangingPunct="1">
              <a:spcBef>
                <a:spcPct val="10000"/>
              </a:spcBef>
            </a:pPr>
            <a:endParaRPr lang="en-US" sz="2800" dirty="0">
              <a:latin typeface="Times New Roman" pitchFamily="18" charset="0"/>
            </a:endParaRPr>
          </a:p>
        </p:txBody>
      </p:sp>
      <p:sp>
        <p:nvSpPr>
          <p:cNvPr id="2057" name="Text Box 70"/>
          <p:cNvSpPr txBox="1">
            <a:spLocks noChangeArrowheads="1"/>
          </p:cNvSpPr>
          <p:nvPr/>
        </p:nvSpPr>
        <p:spPr bwMode="auto">
          <a:xfrm>
            <a:off x="1071563" y="28668889"/>
            <a:ext cx="25203150" cy="2286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/>
          <a:p>
            <a:pPr algn="just" eaLnBrk="1" hangingPunct="1"/>
            <a:r>
              <a:rPr lang="en-US" sz="4400" b="1">
                <a:solidFill>
                  <a:srgbClr val="000000"/>
                </a:solidFill>
                <a:latin typeface="Calibri" pitchFamily="34" charset="0"/>
              </a:rPr>
              <a:t>Further information</a:t>
            </a:r>
          </a:p>
          <a:p>
            <a:pPr eaLnBrk="1" hangingPunct="1">
              <a:spcBef>
                <a:spcPct val="1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3" name="Rectangle 180"/>
          <p:cNvSpPr>
            <a:spLocks noChangeArrowheads="1"/>
          </p:cNvSpPr>
          <p:nvPr/>
        </p:nvSpPr>
        <p:spPr bwMode="auto">
          <a:xfrm>
            <a:off x="914400" y="2783114"/>
            <a:ext cx="25577800" cy="1790164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11000" b="1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Calibri"/>
                <a:ea typeface="ＭＳ Ｐゴシック" charset="0"/>
                <a:cs typeface="ＭＳ Ｐゴシック" charset="0"/>
              </a:rPr>
              <a:t>Title title title title title title title </a:t>
            </a:r>
            <a:r>
              <a:rPr lang="en-US" sz="11000" b="1" dirty="0" err="1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Calibri"/>
                <a:ea typeface="ＭＳ Ｐゴシック" charset="0"/>
                <a:cs typeface="ＭＳ Ｐゴシック" charset="0"/>
              </a:rPr>
              <a:t>title</a:t>
            </a:r>
            <a:r>
              <a:rPr lang="en-US" sz="11000" b="1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Calibri"/>
                <a:ea typeface="ＭＳ Ｐゴシック" charset="0"/>
                <a:cs typeface="ＭＳ Ｐゴシック" charset="0"/>
              </a:rPr>
              <a:t> </a:t>
            </a:r>
            <a:r>
              <a:rPr lang="en-US" sz="11000" b="1" dirty="0" err="1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Calibri"/>
                <a:ea typeface="ＭＳ Ｐゴシック" charset="0"/>
                <a:cs typeface="ＭＳ Ｐゴシック" charset="0"/>
              </a:rPr>
              <a:t>title</a:t>
            </a:r>
            <a:endParaRPr lang="en-US" sz="11000" b="1" dirty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Calibri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extBox 15">
            <a:extLst>
              <a:ext uri="{FF2B5EF4-FFF2-40B4-BE49-F238E27FC236}">
                <a16:creationId xmlns:a16="http://schemas.microsoft.com/office/drawing/2014/main" id="{B40F12C7-8342-597A-D5DE-1D6DE823F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31348452"/>
            <a:ext cx="2520315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World Conference on Byproducts of Palms &amp; their Applications (ByPalma)</a:t>
            </a:r>
          </a:p>
          <a:p>
            <a:pPr algn="ctr"/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Ain, UAE - 2026</a:t>
            </a:r>
          </a:p>
          <a:p>
            <a:pPr algn="ctr"/>
            <a:endParaRPr lang="en-US" sz="4400" b="1" dirty="0">
              <a:solidFill>
                <a:srgbClr val="045F3D"/>
              </a:solidFill>
              <a:latin typeface="Arial Black" pitchFamily="34" charset="0"/>
            </a:endParaRPr>
          </a:p>
          <a:p>
            <a:pPr algn="ctr"/>
            <a:endParaRPr lang="ar-EG" sz="4400" b="1" dirty="0">
              <a:solidFill>
                <a:srgbClr val="045F3D"/>
              </a:solidFill>
              <a:latin typeface="Arial Black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FFCFAA-5B35-1B07-0F1D-D6F545D1EA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96817"/>
            <a:ext cx="27432001" cy="2259934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poster-template_ByPalma2018</Template>
  <TotalTime>22</TotalTime>
  <Words>98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Helvetica</vt:lpstr>
      <vt:lpstr>Times New Roman</vt:lpstr>
      <vt:lpstr>Default Design</vt:lpstr>
      <vt:lpstr>PowerPoint Presentation</vt:lpstr>
    </vt:vector>
  </TitlesOfParts>
  <LinksUpToDate>false</LinksUpToDate>
  <SharedDoc>false</SharedDoc>
  <HyperlinkBase>http://colinpurrington.com/tips/academic/posterdesign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conference poster</dc:subject>
  <dc:creator>mohamad midani</dc:creator>
  <cp:keywords>poster, conference, session, meeting, symposium, research, presentation</cp:keywords>
  <dc:description>This template is free for you to use to create your poster.  Do not host this file on your own server, even in adapted form. If you need to post a template, please steal somebody else's or just make your own (it's easy).  Thanks!</dc:description>
  <cp:lastModifiedBy>mohamad midani</cp:lastModifiedBy>
  <cp:revision>15</cp:revision>
  <cp:lastPrinted>2011-10-30T12:54:45Z</cp:lastPrinted>
  <dcterms:created xsi:type="dcterms:W3CDTF">2018-02-10T11:23:30Z</dcterms:created>
  <dcterms:modified xsi:type="dcterms:W3CDTF">2025-12-29T14:02:13Z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